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293C-17A6-40CF-91C2-FB9F09FF80B3}" type="datetimeFigureOut">
              <a:rPr lang="hu-HU" smtClean="0"/>
              <a:t>2021.02.22.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23963-9BA3-47C0-A51A-DCE7DF5CD5E3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293C-17A6-40CF-91C2-FB9F09FF80B3}" type="datetimeFigureOut">
              <a:rPr lang="hu-HU" smtClean="0"/>
              <a:t>2021.02.22.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963-9BA3-47C0-A51A-DCE7DF5CD5E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293C-17A6-40CF-91C2-FB9F09FF80B3}" type="datetimeFigureOut">
              <a:rPr lang="hu-HU" smtClean="0"/>
              <a:t>2021.02.22.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963-9BA3-47C0-A51A-DCE7DF5CD5E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293C-17A6-40CF-91C2-FB9F09FF80B3}" type="datetimeFigureOut">
              <a:rPr lang="hu-HU" smtClean="0"/>
              <a:t>2021.02.22.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963-9BA3-47C0-A51A-DCE7DF5CD5E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293C-17A6-40CF-91C2-FB9F09FF80B3}" type="datetimeFigureOut">
              <a:rPr lang="hu-HU" smtClean="0"/>
              <a:t>2021.02.22.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963-9BA3-47C0-A51A-DCE7DF5CD5E3}" type="slidenum">
              <a:rPr lang="hu-HU" smtClean="0"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293C-17A6-40CF-91C2-FB9F09FF80B3}" type="datetimeFigureOut">
              <a:rPr lang="hu-HU" smtClean="0"/>
              <a:t>2021.02.22.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963-9BA3-47C0-A51A-DCE7DF5CD5E3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293C-17A6-40CF-91C2-FB9F09FF80B3}" type="datetimeFigureOut">
              <a:rPr lang="hu-HU" smtClean="0"/>
              <a:t>2021.02.22.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963-9BA3-47C0-A51A-DCE7DF5CD5E3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293C-17A6-40CF-91C2-FB9F09FF80B3}" type="datetimeFigureOut">
              <a:rPr lang="hu-HU" smtClean="0"/>
              <a:t>2021.02.22.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963-9BA3-47C0-A51A-DCE7DF5CD5E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293C-17A6-40CF-91C2-FB9F09FF80B3}" type="datetimeFigureOut">
              <a:rPr lang="hu-HU" smtClean="0"/>
              <a:t>2021.02.22.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963-9BA3-47C0-A51A-DCE7DF5CD5E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293C-17A6-40CF-91C2-FB9F09FF80B3}" type="datetimeFigureOut">
              <a:rPr lang="hu-HU" smtClean="0"/>
              <a:t>2021.02.22.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963-9BA3-47C0-A51A-DCE7DF5CD5E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293C-17A6-40CF-91C2-FB9F09FF80B3}" type="datetimeFigureOut">
              <a:rPr lang="hu-HU" smtClean="0"/>
              <a:t>2021.02.22.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963-9BA3-47C0-A51A-DCE7DF5CD5E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144293C-17A6-40CF-91C2-FB9F09FF80B3}" type="datetimeFigureOut">
              <a:rPr lang="hu-HU" smtClean="0"/>
              <a:t>2021.02.22.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F23963-9BA3-47C0-A51A-DCE7DF5CD5E3}" type="slidenum">
              <a:rPr lang="hu-HU" smtClean="0"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niko.lazar975@gmail.com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Evangélikus hitoktatás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70C0"/>
                </a:solidFill>
              </a:rPr>
              <a:t>Kecskemét</a:t>
            </a:r>
            <a:endParaRPr lang="hu-H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9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548680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Nyaranta </a:t>
            </a:r>
            <a:r>
              <a:rPr lang="hu-HU" b="1" dirty="0" smtClean="0">
                <a:solidFill>
                  <a:srgbClr val="0070C0"/>
                </a:solidFill>
              </a:rPr>
              <a:t>július vagy </a:t>
            </a:r>
            <a:r>
              <a:rPr lang="hu-HU" b="1" smtClean="0">
                <a:solidFill>
                  <a:srgbClr val="0070C0"/>
                </a:solidFill>
              </a:rPr>
              <a:t>augusztus egyik </a:t>
            </a:r>
            <a:r>
              <a:rPr lang="hu-HU" b="1" dirty="0" smtClean="0">
                <a:solidFill>
                  <a:srgbClr val="0070C0"/>
                </a:solidFill>
              </a:rPr>
              <a:t>hetének három napján</a:t>
            </a:r>
            <a:r>
              <a:rPr lang="hu-HU" dirty="0" smtClean="0">
                <a:solidFill>
                  <a:srgbClr val="0070C0"/>
                </a:solidFill>
              </a:rPr>
              <a:t>, keddtől csütörtökig </a:t>
            </a:r>
            <a:r>
              <a:rPr lang="hu-HU" b="1" dirty="0" smtClean="0">
                <a:solidFill>
                  <a:srgbClr val="0070C0"/>
                </a:solidFill>
              </a:rPr>
              <a:t>napközis tábort </a:t>
            </a:r>
            <a:r>
              <a:rPr lang="hu-HU" dirty="0" smtClean="0">
                <a:solidFill>
                  <a:srgbClr val="0070C0"/>
                </a:solidFill>
              </a:rPr>
              <a:t>szervezünk a gyerekeknek, amelyre szintén szeretettel várunk minden érdeklődőt. A három nap délelőttjein bibliai történetekkel ismerkedünk meg,   délutánonként pedig játszunk, kézműveskedünk.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96" y="1988840"/>
            <a:ext cx="648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76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476672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Minden évben </a:t>
            </a:r>
            <a:r>
              <a:rPr lang="hu-HU" b="1" dirty="0" smtClean="0">
                <a:solidFill>
                  <a:srgbClr val="0070C0"/>
                </a:solidFill>
              </a:rPr>
              <a:t>a hatodik évfolyamon </a:t>
            </a:r>
            <a:r>
              <a:rPr lang="hu-HU" dirty="0" smtClean="0">
                <a:solidFill>
                  <a:srgbClr val="0070C0"/>
                </a:solidFill>
              </a:rPr>
              <a:t>tanuló gyermekeket hívjuk és várjuk konfirmációi oktatásra, melynek során mélyebben megismerkednek az Evangélikus Egyház alapvető tanításával. Elmélyülhetnek  az Apostoli Hitvallás, a Tízparancsolat  és a Miatyánk megismerésében. A konfirmációi vizsga után pedig részesülhetnek az úrvacsorában és ezzel együtt a gyülekezet felnőtt tagjává válnak.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A konfirmációi felkészülés jó lehetőséget ad a más iskolákba járó evangélikus gyerekekkel való találkozásra, megismerkedésre, közösségépítésre.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" y="3212976"/>
            <a:ext cx="3855868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12976"/>
            <a:ext cx="3550773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501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47667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0070C0"/>
                </a:solidFill>
              </a:rPr>
              <a:t>Köszönöm megtisztelő figyelmüket!</a:t>
            </a:r>
            <a:endParaRPr lang="hu-HU" sz="3600" dirty="0">
              <a:solidFill>
                <a:srgbClr val="0070C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3003"/>
            <a:ext cx="5035886" cy="4320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835696" y="5509623"/>
            <a:ext cx="50358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0070C0"/>
                </a:solidFill>
              </a:rPr>
              <a:t>Erős vár a mi Istenünk!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</a:rPr>
              <a:t>Lázár Anikó </a:t>
            </a:r>
            <a:r>
              <a:rPr lang="hu-HU" b="1" dirty="0" smtClean="0">
                <a:solidFill>
                  <a:srgbClr val="0070C0"/>
                </a:solidFill>
              </a:rPr>
              <a:t>hitoktató</a:t>
            </a:r>
          </a:p>
          <a:p>
            <a:pPr algn="ctr"/>
            <a:r>
              <a:rPr lang="hu-HU" dirty="0" smtClean="0">
                <a:solidFill>
                  <a:srgbClr val="0070C0"/>
                </a:solidFill>
              </a:rPr>
              <a:t>06 20 620 1916 </a:t>
            </a:r>
          </a:p>
          <a:p>
            <a:pPr algn="ctr"/>
            <a:r>
              <a:rPr lang="hu-HU" dirty="0" smtClean="0">
                <a:solidFill>
                  <a:srgbClr val="0070C0"/>
                </a:solidFill>
                <a:hlinkClick r:id="rId3"/>
              </a:rPr>
              <a:t>aniko.lazar975@</a:t>
            </a:r>
            <a:r>
              <a:rPr lang="hu-HU" dirty="0" err="1" smtClean="0">
                <a:solidFill>
                  <a:srgbClr val="0070C0"/>
                </a:solidFill>
                <a:hlinkClick r:id="rId3"/>
              </a:rPr>
              <a:t>gmail.com</a:t>
            </a:r>
            <a:endParaRPr lang="hu-HU" dirty="0" smtClean="0">
              <a:solidFill>
                <a:srgbClr val="0070C0"/>
              </a:solidFill>
            </a:endParaRPr>
          </a:p>
          <a:p>
            <a:pPr algn="ctr"/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8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Tisztelt Szülők! </a:t>
            </a:r>
            <a:br>
              <a:rPr lang="hu-HU" dirty="0" smtClean="0"/>
            </a:br>
            <a:r>
              <a:rPr lang="hu-HU" dirty="0" smtClean="0"/>
              <a:t>Kedves Gyerekek!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39552" y="1844824"/>
            <a:ext cx="813690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0070C0"/>
                </a:solidFill>
              </a:rPr>
              <a:t>A </a:t>
            </a:r>
            <a:r>
              <a:rPr lang="hu-HU" sz="4000" b="1" dirty="0" smtClean="0">
                <a:solidFill>
                  <a:srgbClr val="0070C0"/>
                </a:solidFill>
              </a:rPr>
              <a:t>kecskeméti evangélikus gyülekezet </a:t>
            </a:r>
            <a:r>
              <a:rPr lang="hu-HU" sz="4000" dirty="0" smtClean="0">
                <a:solidFill>
                  <a:srgbClr val="0070C0"/>
                </a:solidFill>
              </a:rPr>
              <a:t>nevében szeretettel köszöntöm Önöket, Benneteket!</a:t>
            </a:r>
          </a:p>
          <a:p>
            <a:r>
              <a:rPr lang="hu-HU" sz="4000" dirty="0" smtClean="0">
                <a:solidFill>
                  <a:srgbClr val="0070C0"/>
                </a:solidFill>
              </a:rPr>
              <a:t>Ebben a tájékoztatóban néhány információ található az </a:t>
            </a:r>
            <a:r>
              <a:rPr lang="hu-HU" sz="4000" b="1" dirty="0" smtClean="0">
                <a:solidFill>
                  <a:srgbClr val="0070C0"/>
                </a:solidFill>
              </a:rPr>
              <a:t>evangélikus hit- és erkölcstan </a:t>
            </a:r>
            <a:r>
              <a:rPr lang="hu-HU" sz="4000" dirty="0" smtClean="0">
                <a:solidFill>
                  <a:srgbClr val="0070C0"/>
                </a:solidFill>
              </a:rPr>
              <a:t>oktatással kapcsolatban.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052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" y="4370"/>
            <a:ext cx="9000000" cy="4404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44114"/>
            <a:ext cx="2130552" cy="22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2875788"/>
            <a:ext cx="0" cy="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8" y="188640"/>
            <a:ext cx="9000000" cy="1917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2508553" cy="180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84712"/>
            <a:ext cx="2616602" cy="180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59" y="2383695"/>
            <a:ext cx="1660517" cy="180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383695"/>
            <a:ext cx="2023308" cy="180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40" y="4648620"/>
            <a:ext cx="3493008" cy="14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260648"/>
            <a:ext cx="9000000" cy="102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62" y="1844824"/>
            <a:ext cx="964705" cy="180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04" y="1804097"/>
            <a:ext cx="1407783" cy="180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1804097"/>
            <a:ext cx="1265143" cy="1800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827584" y="3933056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Kis János </a:t>
            </a:r>
          </a:p>
          <a:p>
            <a:r>
              <a:rPr lang="hu-HU" b="1" dirty="0">
                <a:solidFill>
                  <a:srgbClr val="0070C0"/>
                </a:solidFill>
              </a:rPr>
              <a:t>i</a:t>
            </a:r>
            <a:r>
              <a:rPr lang="hu-HU" b="1" dirty="0" smtClean="0">
                <a:solidFill>
                  <a:srgbClr val="0070C0"/>
                </a:solidFill>
              </a:rPr>
              <a:t>gazgató lelkész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(korábban az általános- és középiskolákban)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75856" y="393305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Hulej Enikő </a:t>
            </a:r>
          </a:p>
          <a:p>
            <a:r>
              <a:rPr lang="hu-HU" b="1" dirty="0">
                <a:solidFill>
                  <a:srgbClr val="0070C0"/>
                </a:solidFill>
              </a:rPr>
              <a:t>l</a:t>
            </a:r>
            <a:r>
              <a:rPr lang="hu-HU" b="1" dirty="0" smtClean="0">
                <a:solidFill>
                  <a:srgbClr val="0070C0"/>
                </a:solidFill>
              </a:rPr>
              <a:t>elkész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(jelenleg az általános- és középiskolákban)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084168" y="393305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Lázár Anikó</a:t>
            </a:r>
          </a:p>
          <a:p>
            <a:r>
              <a:rPr lang="hu-HU" b="1" dirty="0">
                <a:solidFill>
                  <a:srgbClr val="0070C0"/>
                </a:solidFill>
              </a:rPr>
              <a:t>h</a:t>
            </a:r>
            <a:r>
              <a:rPr lang="hu-HU" b="1" dirty="0" smtClean="0">
                <a:solidFill>
                  <a:srgbClr val="0070C0"/>
                </a:solidFill>
              </a:rPr>
              <a:t>itoktató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(általános  iskolai évfolyamokon)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" y="174754"/>
            <a:ext cx="9000000" cy="129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21" y="1844824"/>
            <a:ext cx="5730968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604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3" y="100293"/>
            <a:ext cx="9000000" cy="2590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759" y="2651955"/>
            <a:ext cx="4226087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003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7" y="188640"/>
            <a:ext cx="9000000" cy="1362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446780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7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54868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Az evangélikus hit- és erkölcstan órák mellett szeretettel hívjuk és várjuk a gyermeket a vasárnapi istentiszteletekre 10 órától, ahol az igehirdetés ideje alatt külön gyermekfoglalkozáson vehetnek részt. Ezeken az alkalmakon koruknak megfelelően, játékos formában tartunk  nekik foglalkozást.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243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24864"/>
            <a:ext cx="4025889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993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gyvezető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gyvezető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227</TotalTime>
  <Words>229</Words>
  <Application>Microsoft Office PowerPoint</Application>
  <PresentationFormat>Diavetítés a képernyőre (4:3 oldalarány)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Ügyvezető</vt:lpstr>
      <vt:lpstr>Evangélikus hitoktatás</vt:lpstr>
      <vt:lpstr>Tisztelt Szülők!  Kedves Gyerekek!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Evangélikus hitoktatás</dc:title>
  <dc:creator>Aniko</dc:creator>
  <cp:lastModifiedBy>Aniko</cp:lastModifiedBy>
  <cp:revision>15</cp:revision>
  <dcterms:created xsi:type="dcterms:W3CDTF">2021-02-21T14:48:22Z</dcterms:created>
  <dcterms:modified xsi:type="dcterms:W3CDTF">2021-02-22T18:19:00Z</dcterms:modified>
</cp:coreProperties>
</file>